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88757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598575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91218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1140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CAE15-B06F-4A24-9500-E5B80A7F85B8}" type="datetimeFigureOut">
              <a:rPr lang="en-US" smtClean="0"/>
              <a:t>4/13/2018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18937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2CAE15-B06F-4A24-9500-E5B80A7F85B8}" type="datetimeFigureOut">
              <a:rPr lang="en-US" smtClean="0"/>
              <a:t>4/13/2018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26052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2CAE15-B06F-4A24-9500-E5B80A7F85B8}" type="datetimeFigureOut">
              <a:rPr lang="en-US" smtClean="0"/>
              <a:t>4/13/2018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2900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2CAE15-B06F-4A24-9500-E5B80A7F85B8}" type="datetimeFigureOut">
              <a:rPr lang="en-US" smtClean="0"/>
              <a:t>4/13/2018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4457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CAE15-B06F-4A24-9500-E5B80A7F85B8}" type="datetimeFigureOut">
              <a:rPr lang="en-US" smtClean="0"/>
              <a:t>4/13/2018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428962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4/13/2018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70881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4/13/2018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10305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CAE15-B06F-4A24-9500-E5B80A7F85B8}" type="datetimeFigureOut">
              <a:rPr lang="en-US" smtClean="0"/>
              <a:t>4/13/2018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083A2-B4B7-47A8-AB22-1D23F08C28EE}" type="slidenum">
              <a:rPr lang="en-US" smtClean="0"/>
              <a:t>‹#›</a:t>
            </a:fld>
            <a:endParaRPr lang="en-US"/>
          </a:p>
        </p:txBody>
      </p:sp>
    </p:spTree>
    <p:extLst>
      <p:ext uri="{BB962C8B-B14F-4D97-AF65-F5344CB8AC3E}">
        <p14:creationId xmlns:p14="http://schemas.microsoft.com/office/powerpoint/2010/main" val="816156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fontScale="90000"/>
          </a:bodyPr>
          <a:lstStyle/>
          <a:p>
            <a:r>
              <a:rPr lang="en-US" dirty="0" smtClean="0">
                <a:solidFill>
                  <a:srgbClr val="00B050"/>
                </a:solidFill>
              </a:rPr>
              <a:t>Me llamo _________ Clase 702</a:t>
            </a:r>
            <a:br>
              <a:rPr lang="en-US" dirty="0" smtClean="0">
                <a:solidFill>
                  <a:srgbClr val="00B050"/>
                </a:solidFill>
              </a:rPr>
            </a:br>
            <a:r>
              <a:rPr lang="en-US" dirty="0" smtClean="0">
                <a:solidFill>
                  <a:srgbClr val="00B050"/>
                </a:solidFill>
              </a:rPr>
              <a:t>La fecha es </a:t>
            </a:r>
            <a:r>
              <a:rPr lang="en-US" smtClean="0">
                <a:solidFill>
                  <a:srgbClr val="00B050"/>
                </a:solidFill>
              </a:rPr>
              <a:t>el </a:t>
            </a:r>
            <a:r>
              <a:rPr lang="en-US" smtClean="0">
                <a:solidFill>
                  <a:srgbClr val="00B050"/>
                </a:solidFill>
              </a:rPr>
              <a:t>16-25 </a:t>
            </a:r>
            <a:r>
              <a:rPr lang="en-US" dirty="0" smtClean="0">
                <a:solidFill>
                  <a:srgbClr val="00B050"/>
                </a:solidFill>
              </a:rPr>
              <a:t>de </a:t>
            </a:r>
            <a:r>
              <a:rPr lang="en-US" dirty="0" err="1" smtClean="0">
                <a:solidFill>
                  <a:srgbClr val="00B050"/>
                </a:solidFill>
              </a:rPr>
              <a:t>abril</a:t>
            </a:r>
            <a:r>
              <a:rPr lang="en-US" dirty="0" smtClean="0">
                <a:solidFill>
                  <a:srgbClr val="00B050"/>
                </a:solidFill>
              </a:rPr>
              <a:t> del 2018</a:t>
            </a:r>
            <a:endParaRPr lang="en-US" dirty="0">
              <a:solidFill>
                <a:srgbClr val="00B050"/>
              </a:solidFill>
            </a:endParaRPr>
          </a:p>
        </p:txBody>
      </p:sp>
      <p:sp>
        <p:nvSpPr>
          <p:cNvPr id="5" name="Content Placeholder 4"/>
          <p:cNvSpPr>
            <a:spLocks noGrp="1"/>
          </p:cNvSpPr>
          <p:nvPr>
            <p:ph idx="1"/>
          </p:nvPr>
        </p:nvSpPr>
        <p:spPr>
          <a:xfrm>
            <a:off x="0" y="1371600"/>
            <a:ext cx="9144000" cy="5257800"/>
          </a:xfrm>
        </p:spPr>
        <p:txBody>
          <a:bodyPr>
            <a:normAutofit fontScale="92500" lnSpcReduction="10000"/>
          </a:bodyPr>
          <a:lstStyle/>
          <a:p>
            <a:pPr marL="0" indent="0">
              <a:buNone/>
            </a:pPr>
            <a:r>
              <a:rPr lang="en-US" dirty="0" err="1" smtClean="0">
                <a:solidFill>
                  <a:srgbClr val="FF0000"/>
                </a:solidFill>
              </a:rPr>
              <a:t>Proposito</a:t>
            </a:r>
            <a:r>
              <a:rPr lang="en-US" dirty="0" smtClean="0">
                <a:solidFill>
                  <a:srgbClr val="FF0000"/>
                </a:solidFill>
              </a:rPr>
              <a:t> # 60:  </a:t>
            </a:r>
            <a:r>
              <a:rPr lang="en-US" dirty="0" smtClean="0"/>
              <a:t>¿Como </a:t>
            </a:r>
            <a:r>
              <a:rPr lang="en-US" dirty="0" err="1" smtClean="0"/>
              <a:t>trabajamos</a:t>
            </a:r>
            <a:r>
              <a:rPr lang="en-US" dirty="0" smtClean="0"/>
              <a:t> </a:t>
            </a:r>
            <a:r>
              <a:rPr lang="en-US" dirty="0" err="1" smtClean="0"/>
              <a:t>en</a:t>
            </a:r>
            <a:r>
              <a:rPr lang="en-US" dirty="0" smtClean="0"/>
              <a:t> </a:t>
            </a:r>
            <a:r>
              <a:rPr lang="en-US" dirty="0" err="1" smtClean="0"/>
              <a:t>nuestro</a:t>
            </a:r>
            <a:r>
              <a:rPr lang="en-US" dirty="0" smtClean="0"/>
              <a:t> </a:t>
            </a:r>
            <a:r>
              <a:rPr lang="en-US" dirty="0" err="1" smtClean="0"/>
              <a:t>proyecto</a:t>
            </a:r>
            <a:r>
              <a:rPr lang="en-US" dirty="0" smtClean="0"/>
              <a:t> de </a:t>
            </a:r>
            <a:r>
              <a:rPr lang="en-US" dirty="0" err="1" smtClean="0"/>
              <a:t>grupo</a:t>
            </a:r>
            <a:r>
              <a:rPr lang="en-US" dirty="0" smtClean="0"/>
              <a:t>?</a:t>
            </a:r>
          </a:p>
          <a:p>
            <a:pPr marL="0" indent="0">
              <a:buNone/>
            </a:pPr>
            <a:r>
              <a:rPr lang="en-US" dirty="0" err="1" smtClean="0">
                <a:solidFill>
                  <a:srgbClr val="FF0000"/>
                </a:solidFill>
              </a:rPr>
              <a:t>Actividades</a:t>
            </a:r>
            <a:r>
              <a:rPr lang="en-US" dirty="0" smtClean="0">
                <a:solidFill>
                  <a:srgbClr val="FF0000"/>
                </a:solidFill>
              </a:rPr>
              <a:t>:</a:t>
            </a:r>
          </a:p>
          <a:p>
            <a:r>
              <a:rPr lang="en-US" dirty="0" smtClean="0"/>
              <a:t>Leer </a:t>
            </a:r>
            <a:r>
              <a:rPr lang="en-US" dirty="0" err="1" smtClean="0"/>
              <a:t>las</a:t>
            </a:r>
            <a:r>
              <a:rPr lang="en-US" dirty="0" smtClean="0"/>
              <a:t> </a:t>
            </a:r>
            <a:r>
              <a:rPr lang="en-US" dirty="0" err="1" smtClean="0"/>
              <a:t>instrucciones</a:t>
            </a:r>
            <a:r>
              <a:rPr lang="en-US" dirty="0" smtClean="0"/>
              <a:t> para el </a:t>
            </a:r>
            <a:r>
              <a:rPr lang="en-US" dirty="0" err="1" smtClean="0"/>
              <a:t>proyecto</a:t>
            </a:r>
            <a:r>
              <a:rPr lang="en-US" dirty="0" smtClean="0"/>
              <a:t>.</a:t>
            </a:r>
          </a:p>
          <a:p>
            <a:r>
              <a:rPr lang="en-US" dirty="0" err="1" smtClean="0"/>
              <a:t>En</a:t>
            </a:r>
            <a:r>
              <a:rPr lang="en-US" dirty="0" smtClean="0"/>
              <a:t> </a:t>
            </a:r>
            <a:r>
              <a:rPr lang="en-US" dirty="0" err="1" smtClean="0"/>
              <a:t>grupos</a:t>
            </a:r>
            <a:r>
              <a:rPr lang="en-US" dirty="0" smtClean="0"/>
              <a:t>, </a:t>
            </a:r>
            <a:r>
              <a:rPr lang="en-US" dirty="0" err="1" smtClean="0"/>
              <a:t>discutir</a:t>
            </a:r>
            <a:r>
              <a:rPr lang="en-US" dirty="0" smtClean="0"/>
              <a:t> </a:t>
            </a:r>
            <a:r>
              <a:rPr lang="en-US" dirty="0" err="1" smtClean="0"/>
              <a:t>sus</a:t>
            </a:r>
            <a:r>
              <a:rPr lang="en-US" dirty="0" smtClean="0"/>
              <a:t> ideas.</a:t>
            </a:r>
          </a:p>
          <a:p>
            <a:r>
              <a:rPr lang="en-US" dirty="0" err="1" smtClean="0"/>
              <a:t>Decidir</a:t>
            </a:r>
            <a:r>
              <a:rPr lang="en-US" dirty="0" smtClean="0"/>
              <a:t> el </a:t>
            </a:r>
            <a:r>
              <a:rPr lang="en-US" dirty="0" err="1" smtClean="0"/>
              <a:t>deporte</a:t>
            </a:r>
            <a:r>
              <a:rPr lang="en-US" dirty="0" smtClean="0"/>
              <a:t> y </a:t>
            </a:r>
            <a:r>
              <a:rPr lang="en-US" dirty="0" err="1" smtClean="0"/>
              <a:t>dibujar</a:t>
            </a:r>
            <a:r>
              <a:rPr lang="en-US" dirty="0" smtClean="0"/>
              <a:t> un </a:t>
            </a:r>
            <a:r>
              <a:rPr lang="en-US" dirty="0" err="1" smtClean="0"/>
              <a:t>bosquejo</a:t>
            </a:r>
            <a:r>
              <a:rPr lang="en-US" dirty="0" smtClean="0"/>
              <a:t> </a:t>
            </a:r>
            <a:r>
              <a:rPr lang="en-US" i="1" dirty="0" smtClean="0"/>
              <a:t>(draft)</a:t>
            </a:r>
          </a:p>
          <a:p>
            <a:r>
              <a:rPr lang="en-US" dirty="0" err="1" smtClean="0"/>
              <a:t>Asignar</a:t>
            </a:r>
            <a:r>
              <a:rPr lang="en-US" dirty="0" smtClean="0"/>
              <a:t> los </a:t>
            </a:r>
            <a:r>
              <a:rPr lang="en-US" dirty="0" err="1" smtClean="0"/>
              <a:t>papeles</a:t>
            </a:r>
            <a:r>
              <a:rPr lang="en-US" dirty="0" smtClean="0"/>
              <a:t> </a:t>
            </a:r>
            <a:r>
              <a:rPr lang="en-US" i="1" dirty="0" smtClean="0"/>
              <a:t>(roles) </a:t>
            </a:r>
            <a:r>
              <a:rPr lang="en-US" dirty="0" smtClean="0"/>
              <a:t>de </a:t>
            </a:r>
            <a:r>
              <a:rPr lang="en-US" dirty="0" err="1" smtClean="0"/>
              <a:t>cada</a:t>
            </a:r>
            <a:r>
              <a:rPr lang="en-US" dirty="0" smtClean="0"/>
              <a:t> </a:t>
            </a:r>
            <a:r>
              <a:rPr lang="en-US" dirty="0" err="1" smtClean="0"/>
              <a:t>miembro</a:t>
            </a:r>
            <a:r>
              <a:rPr lang="en-US" dirty="0" smtClean="0"/>
              <a:t> del </a:t>
            </a:r>
            <a:r>
              <a:rPr lang="en-US" dirty="0" err="1" smtClean="0"/>
              <a:t>grupo</a:t>
            </a:r>
            <a:r>
              <a:rPr lang="en-US" dirty="0" smtClean="0"/>
              <a:t>.</a:t>
            </a:r>
          </a:p>
          <a:p>
            <a:pPr marL="0" indent="0">
              <a:buNone/>
            </a:pPr>
            <a:r>
              <a:rPr lang="en-US" dirty="0" err="1" smtClean="0">
                <a:solidFill>
                  <a:srgbClr val="FF0000"/>
                </a:solidFill>
              </a:rPr>
              <a:t>Tarea</a:t>
            </a:r>
            <a:r>
              <a:rPr lang="en-US" dirty="0" smtClean="0">
                <a:solidFill>
                  <a:srgbClr val="FF0000"/>
                </a:solidFill>
              </a:rPr>
              <a:t> </a:t>
            </a:r>
            <a:r>
              <a:rPr lang="en-US" smtClean="0">
                <a:solidFill>
                  <a:srgbClr val="FF0000"/>
                </a:solidFill>
              </a:rPr>
              <a:t># 60:  </a:t>
            </a:r>
            <a:r>
              <a:rPr lang="en-US" dirty="0" smtClean="0"/>
              <a:t>Bring in whatever supplies your group member assigned to you.  You can only work on your project during class.  You will not be allowed to take it home.</a:t>
            </a:r>
          </a:p>
          <a:p>
            <a:endParaRPr lang="en-US" dirty="0"/>
          </a:p>
        </p:txBody>
      </p:sp>
    </p:spTree>
    <p:extLst>
      <p:ext uri="{BB962C8B-B14F-4D97-AF65-F5344CB8AC3E}">
        <p14:creationId xmlns:p14="http://schemas.microsoft.com/office/powerpoint/2010/main" val="1038842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s-ES_tradnl" b="1" dirty="0">
                <a:solidFill>
                  <a:srgbClr val="FF0000"/>
                </a:solidFill>
              </a:rPr>
              <a:t>Proyecto: Cap. 5</a:t>
            </a:r>
            <a:r>
              <a:rPr lang="en-US" dirty="0">
                <a:solidFill>
                  <a:srgbClr val="FF0000"/>
                </a:solidFill>
              </a:rPr>
              <a:t/>
            </a:r>
            <a:br>
              <a:rPr lang="en-US" dirty="0">
                <a:solidFill>
                  <a:srgbClr val="FF0000"/>
                </a:solidFill>
              </a:rPr>
            </a:br>
            <a:r>
              <a:rPr lang="en-US" b="1" u="sng" dirty="0" err="1">
                <a:solidFill>
                  <a:srgbClr val="FF0000"/>
                </a:solidFill>
              </a:rPr>
              <a:t>Una</a:t>
            </a:r>
            <a:r>
              <a:rPr lang="en-US" b="1" u="sng" dirty="0">
                <a:solidFill>
                  <a:srgbClr val="FF0000"/>
                </a:solidFill>
              </a:rPr>
              <a:t> </a:t>
            </a:r>
            <a:r>
              <a:rPr lang="en-US" b="1" u="sng" dirty="0" err="1">
                <a:solidFill>
                  <a:srgbClr val="FF0000"/>
                </a:solidFill>
              </a:rPr>
              <a:t>deportista</a:t>
            </a:r>
            <a:r>
              <a:rPr lang="en-US" b="1" u="sng" dirty="0">
                <a:solidFill>
                  <a:srgbClr val="FF0000"/>
                </a:solidFill>
              </a:rPr>
              <a:t> </a:t>
            </a:r>
            <a:r>
              <a:rPr lang="en-US" b="1" u="sng" dirty="0" err="1">
                <a:solidFill>
                  <a:srgbClr val="FF0000"/>
                </a:solidFill>
              </a:rPr>
              <a:t>intergalactico</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0" y="1600200"/>
            <a:ext cx="9144000" cy="4525963"/>
          </a:xfrm>
        </p:spPr>
        <p:txBody>
          <a:bodyPr>
            <a:normAutofit/>
          </a:bodyPr>
          <a:lstStyle/>
          <a:p>
            <a:pPr marL="0" indent="0">
              <a:buNone/>
            </a:pPr>
            <a:r>
              <a:rPr lang="en-US" sz="3600" dirty="0"/>
              <a:t>In groups of 4 you will be creating a BIG ALIEN ATHLETE in class during 3 Class periods</a:t>
            </a:r>
          </a:p>
          <a:p>
            <a:pPr marL="0" lvl="0" indent="0">
              <a:buNone/>
            </a:pPr>
            <a:r>
              <a:rPr lang="en-US" sz="3600" dirty="0"/>
              <a:t>You must include:</a:t>
            </a:r>
          </a:p>
          <a:p>
            <a:pPr marL="514350" lvl="0" indent="-514350">
              <a:buClr>
                <a:srgbClr val="00B050"/>
              </a:buClr>
              <a:buFont typeface="+mj-lt"/>
              <a:buAutoNum type="alphaUcPeriod"/>
            </a:pPr>
            <a:r>
              <a:rPr lang="en-US" sz="3600" b="1" u="sng" dirty="0"/>
              <a:t>TITLE</a:t>
            </a:r>
            <a:endParaRPr lang="en-US" sz="3600" dirty="0"/>
          </a:p>
          <a:p>
            <a:r>
              <a:rPr lang="en-US" sz="3600" b="1" dirty="0"/>
              <a:t> </a:t>
            </a:r>
            <a:r>
              <a:rPr lang="en-US" sz="3600" b="1" i="1" u="sng" dirty="0"/>
              <a:t>(name of your character)</a:t>
            </a:r>
            <a:r>
              <a:rPr lang="en-US" sz="3600" b="1" dirty="0"/>
              <a:t>: Un/a </a:t>
            </a:r>
            <a:r>
              <a:rPr lang="en-US" sz="3600" b="1" i="1" u="sng" dirty="0"/>
              <a:t>(sport player title)</a:t>
            </a:r>
            <a:endParaRPr lang="en-US" sz="3600" dirty="0"/>
          </a:p>
          <a:p>
            <a:pPr marL="0" indent="0">
              <a:buNone/>
            </a:pPr>
            <a:r>
              <a:rPr lang="en-US" sz="3600" b="1" dirty="0" smtClean="0"/>
              <a:t>	 </a:t>
            </a:r>
            <a:r>
              <a:rPr lang="es-ES_tradnl" sz="3600" dirty="0"/>
              <a:t>ex: </a:t>
            </a:r>
            <a:r>
              <a:rPr lang="es-ES_tradnl" sz="3600" i="1" dirty="0"/>
              <a:t>beisbolista, futbolista, tenista, etc.</a:t>
            </a:r>
            <a:endParaRPr lang="en-US" sz="3600" dirty="0"/>
          </a:p>
        </p:txBody>
      </p:sp>
    </p:spTree>
    <p:extLst>
      <p:ext uri="{BB962C8B-B14F-4D97-AF65-F5344CB8AC3E}">
        <p14:creationId xmlns:p14="http://schemas.microsoft.com/office/powerpoint/2010/main" val="1143545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lvl="0" indent="0">
              <a:buNone/>
            </a:pPr>
            <a:r>
              <a:rPr lang="en-US" sz="3600" b="1" dirty="0" smtClean="0">
                <a:solidFill>
                  <a:srgbClr val="00B050"/>
                </a:solidFill>
              </a:rPr>
              <a:t>B. </a:t>
            </a:r>
            <a:r>
              <a:rPr lang="en-US" sz="3600" b="1" u="sng" dirty="0" smtClean="0"/>
              <a:t>Drawing</a:t>
            </a:r>
            <a:r>
              <a:rPr lang="en-US" sz="3600" dirty="0" smtClean="0"/>
              <a:t> </a:t>
            </a:r>
            <a:r>
              <a:rPr lang="en-US" sz="3600" dirty="0"/>
              <a:t>of a big alien </a:t>
            </a:r>
            <a:r>
              <a:rPr lang="en-US" sz="3600" i="1" dirty="0"/>
              <a:t>(this alien can be male or female)</a:t>
            </a:r>
            <a:endParaRPr lang="en-US" sz="2800" dirty="0"/>
          </a:p>
          <a:p>
            <a:pPr lvl="1"/>
            <a:r>
              <a:rPr lang="en-US" sz="3200" dirty="0"/>
              <a:t>Ten body parts </a:t>
            </a:r>
            <a:r>
              <a:rPr lang="en-US" sz="3200" i="1" dirty="0"/>
              <a:t>(labeled in Spanish)</a:t>
            </a:r>
            <a:endParaRPr lang="en-US" sz="2400" dirty="0"/>
          </a:p>
          <a:p>
            <a:pPr lvl="1"/>
            <a:r>
              <a:rPr lang="en-US" sz="3200" dirty="0"/>
              <a:t>Dressed in sport uniform </a:t>
            </a:r>
            <a:r>
              <a:rPr lang="en-US" sz="3200" i="1" dirty="0"/>
              <a:t>(labeled in Spanish)</a:t>
            </a:r>
            <a:endParaRPr lang="en-US" sz="2400" dirty="0"/>
          </a:p>
          <a:p>
            <a:pPr lvl="1"/>
            <a:r>
              <a:rPr lang="en-US" sz="3200" dirty="0"/>
              <a:t>Include images of different equipment used for the alien’s sport. </a:t>
            </a:r>
            <a:r>
              <a:rPr lang="en-US" sz="3200" i="1" dirty="0"/>
              <a:t>(labeled in Spanish)</a:t>
            </a:r>
            <a:endParaRPr lang="en-US" sz="2400" dirty="0"/>
          </a:p>
          <a:p>
            <a:pPr lvl="1"/>
            <a:r>
              <a:rPr lang="en-US" sz="3200" dirty="0"/>
              <a:t>Include image of the field or court used for the sport.</a:t>
            </a:r>
            <a:endParaRPr lang="en-US" sz="2400" dirty="0"/>
          </a:p>
          <a:p>
            <a:r>
              <a:rPr lang="en-US" sz="3600" dirty="0"/>
              <a:t>YOU WILL HAVE TO BRING ALL SUPPLIES TO DECORATE/COLOR YOUR ALIEN IN CLASS.</a:t>
            </a:r>
            <a:endParaRPr lang="en-US" sz="2800" dirty="0"/>
          </a:p>
          <a:p>
            <a:pPr marL="0" indent="0">
              <a:buNone/>
            </a:pPr>
            <a:endParaRPr lang="en-US" sz="3600" dirty="0"/>
          </a:p>
        </p:txBody>
      </p:sp>
    </p:spTree>
    <p:extLst>
      <p:ext uri="{BB962C8B-B14F-4D97-AF65-F5344CB8AC3E}">
        <p14:creationId xmlns:p14="http://schemas.microsoft.com/office/powerpoint/2010/main" val="2917307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96000"/>
          </a:xfrm>
        </p:spPr>
        <p:txBody>
          <a:bodyPr>
            <a:normAutofit/>
          </a:bodyPr>
          <a:lstStyle/>
          <a:p>
            <a:pPr marL="0" lvl="0" indent="0">
              <a:buNone/>
            </a:pPr>
            <a:r>
              <a:rPr lang="en-US" sz="3600" b="1" dirty="0" smtClean="0">
                <a:solidFill>
                  <a:srgbClr val="00B050"/>
                </a:solidFill>
              </a:rPr>
              <a:t>C. </a:t>
            </a:r>
            <a:r>
              <a:rPr lang="en-US" sz="3600" b="1" u="sng" dirty="0" smtClean="0"/>
              <a:t>WRITING</a:t>
            </a:r>
            <a:r>
              <a:rPr lang="en-US" sz="3600" b="1" u="sng" dirty="0"/>
              <a:t>:</a:t>
            </a:r>
            <a:r>
              <a:rPr lang="en-US" sz="3600" dirty="0"/>
              <a:t> Must have a SPANISH paragraph </a:t>
            </a:r>
            <a:r>
              <a:rPr lang="en-US" sz="3600" i="1" dirty="0"/>
              <a:t>(8 sentence minimum)</a:t>
            </a:r>
            <a:r>
              <a:rPr lang="en-US" sz="3600" dirty="0"/>
              <a:t> describing the alien. Give as much information as possible. </a:t>
            </a:r>
            <a:r>
              <a:rPr lang="en-US" sz="3600" i="1" dirty="0"/>
              <a:t>(planet of origin, age, physical description, character description, sport that s/he plays, name of team s/he plays for, description of the uniform [including colors])</a:t>
            </a:r>
            <a:endParaRPr lang="en-US" sz="2800" dirty="0"/>
          </a:p>
          <a:p>
            <a:pPr lvl="1"/>
            <a:r>
              <a:rPr lang="en-US" sz="3200" dirty="0"/>
              <a:t>Make sure that you have proper spelling, that you use vocabulary learned in the chapter and that all nouns/adjectives/articles agree in gender and number. </a:t>
            </a:r>
            <a:endParaRPr lang="en-US" sz="2400" dirty="0"/>
          </a:p>
          <a:p>
            <a:pPr marL="0" indent="0">
              <a:buNone/>
            </a:pPr>
            <a:endParaRPr lang="en-US" sz="3600" dirty="0"/>
          </a:p>
        </p:txBody>
      </p:sp>
    </p:spTree>
    <p:extLst>
      <p:ext uri="{BB962C8B-B14F-4D97-AF65-F5344CB8AC3E}">
        <p14:creationId xmlns:p14="http://schemas.microsoft.com/office/powerpoint/2010/main" val="23384634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indent="0">
              <a:buNone/>
            </a:pPr>
            <a:r>
              <a:rPr lang="en-US" b="1" dirty="0" smtClean="0">
                <a:solidFill>
                  <a:srgbClr val="00B050"/>
                </a:solidFill>
              </a:rPr>
              <a:t>D.</a:t>
            </a:r>
            <a:r>
              <a:rPr lang="en-US" dirty="0" smtClean="0"/>
              <a:t> </a:t>
            </a:r>
            <a:r>
              <a:rPr lang="en-US" b="1" u="sng" dirty="0"/>
              <a:t>SPEAKING:</a:t>
            </a:r>
            <a:r>
              <a:rPr lang="en-US" dirty="0"/>
              <a:t>  The group must present the alien to the class IN SPANISH.  All members of the group must speak.  You may not read off of your poster but you can have index cards to read from.</a:t>
            </a:r>
            <a:endParaRPr lang="en-US" sz="2400" dirty="0"/>
          </a:p>
          <a:p>
            <a:pPr lvl="1"/>
            <a:r>
              <a:rPr lang="en-US" dirty="0"/>
              <a:t>Remember to use proper speech etiquette. </a:t>
            </a:r>
            <a:r>
              <a:rPr lang="en-US" i="1" dirty="0"/>
              <a:t>(look at the  audience, no fidgeting, no sidebar conversations, </a:t>
            </a:r>
            <a:r>
              <a:rPr lang="en-US" i="1" dirty="0" err="1"/>
              <a:t>etc</a:t>
            </a:r>
            <a:r>
              <a:rPr lang="en-US" i="1" dirty="0"/>
              <a:t>)</a:t>
            </a:r>
            <a:r>
              <a:rPr lang="en-US" dirty="0"/>
              <a:t> </a:t>
            </a:r>
            <a:endParaRPr lang="en-US" sz="2000" dirty="0" smtClean="0"/>
          </a:p>
          <a:p>
            <a:pPr marL="0" indent="0">
              <a:buNone/>
            </a:pPr>
            <a:r>
              <a:rPr lang="en-US" b="1" dirty="0" smtClean="0">
                <a:solidFill>
                  <a:srgbClr val="00B050"/>
                </a:solidFill>
              </a:rPr>
              <a:t>E. </a:t>
            </a:r>
            <a:r>
              <a:rPr lang="en-US" b="1" dirty="0" smtClean="0"/>
              <a:t>You will be given a Big Sticky Chart Paper to create your alien</a:t>
            </a:r>
            <a:r>
              <a:rPr lang="en-US" b="1" dirty="0"/>
              <a:t>.</a:t>
            </a:r>
            <a:endParaRPr lang="en-US" sz="2400" dirty="0"/>
          </a:p>
          <a:p>
            <a:r>
              <a:rPr lang="en-US" b="1" dirty="0">
                <a:solidFill>
                  <a:srgbClr val="0070C0"/>
                </a:solidFill>
              </a:rPr>
              <a:t>MAKE IT BEAUTIFUL, THE MORE CREATIVE THE BETTER!</a:t>
            </a:r>
            <a:endParaRPr lang="en-US" sz="2800" dirty="0">
              <a:solidFill>
                <a:srgbClr val="0070C0"/>
              </a:solidFill>
            </a:endParaRPr>
          </a:p>
          <a:p>
            <a:pPr marL="0" indent="0">
              <a:buNone/>
            </a:pPr>
            <a:endParaRPr lang="en-US" dirty="0"/>
          </a:p>
        </p:txBody>
      </p:sp>
    </p:spTree>
    <p:extLst>
      <p:ext uri="{BB962C8B-B14F-4D97-AF65-F5344CB8AC3E}">
        <p14:creationId xmlns:p14="http://schemas.microsoft.com/office/powerpoint/2010/main" val="2208994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6972</TotalTime>
  <Words>381</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Me llamo _________ Clase 702 La fecha es el 16-25 de abril del 2018</vt:lpstr>
      <vt:lpstr>Proyecto: Cap. 5 Una deportista intergalactico </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5-9 de enero del 2015</dc:title>
  <dc:creator>Helen Zumaeta</dc:creator>
  <cp:lastModifiedBy>Helen Zumaeta</cp:lastModifiedBy>
  <cp:revision>12</cp:revision>
  <dcterms:created xsi:type="dcterms:W3CDTF">2015-01-05T19:04:17Z</dcterms:created>
  <dcterms:modified xsi:type="dcterms:W3CDTF">2018-04-16T16:49:15Z</dcterms:modified>
</cp:coreProperties>
</file>